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1F3F10-3BD2-FF44-D11D-C45D25587475}" v="39" dt="2024-03-22T17:13:17.61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aximized">
    <p:restoredLeft sz="93615" autoAdjust="0"/>
    <p:restoredTop sz="94660"/>
  </p:normalViewPr>
  <p:slideViewPr>
    <p:cSldViewPr snapToGrid="0">
      <p:cViewPr varScale="1">
        <p:scale>
          <a:sx n="99" d="100"/>
          <a:sy n="99" d="100"/>
        </p:scale>
        <p:origin x="9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ED6A47DB-E65D-468E-BDA9-B03541BC92CA}"/>
    <pc:docChg chg="undo custSel modSld modMainMaster">
      <pc:chgData name="GOMEZ, Paula" userId="c93cf399-3ed7-4230-9282-8831e3fe5ae7" providerId="ADAL" clId="{ED6A47DB-E65D-468E-BDA9-B03541BC92CA}" dt="2024-02-12T16:00:19.258" v="24" actId="207"/>
      <pc:docMkLst>
        <pc:docMk/>
      </pc:docMkLst>
      <pc:sldChg chg="addSp delSp modSp mod">
        <pc:chgData name="GOMEZ, Paula" userId="c93cf399-3ed7-4230-9282-8831e3fe5ae7" providerId="ADAL" clId="{ED6A47DB-E65D-468E-BDA9-B03541BC92CA}" dt="2024-02-12T15:59:47.531" v="21" actId="478"/>
        <pc:sldMkLst>
          <pc:docMk/>
          <pc:sldMk cId="0" sldId="257"/>
        </pc:sldMkLst>
        <pc:spChg chg="add del mod">
          <ac:chgData name="GOMEZ, Paula" userId="c93cf399-3ed7-4230-9282-8831e3fe5ae7" providerId="ADAL" clId="{ED6A47DB-E65D-468E-BDA9-B03541BC92CA}" dt="2024-02-12T15:59:47.531" v="21" actId="478"/>
          <ac:spMkLst>
            <pc:docMk/>
            <pc:sldMk cId="0" sldId="257"/>
            <ac:spMk id="5" creationId="{66ED9E9A-FDC0-2C10-00C0-93A6A11D8329}"/>
          </ac:spMkLst>
        </pc:spChg>
        <pc:spChg chg="add del">
          <ac:chgData name="GOMEZ, Paula" userId="c93cf399-3ed7-4230-9282-8831e3fe5ae7" providerId="ADAL" clId="{ED6A47DB-E65D-468E-BDA9-B03541BC92CA}" dt="2024-02-12T15:59:47.531" v="21" actId="478"/>
          <ac:spMkLst>
            <pc:docMk/>
            <pc:sldMk cId="0" sldId="257"/>
            <ac:spMk id="53" creationId="{00000000-0000-0000-0000-000000000000}"/>
          </ac:spMkLst>
        </pc:spChg>
        <pc:picChg chg="add mod modCrop">
          <ac:chgData name="GOMEZ, Paula" userId="c93cf399-3ed7-4230-9282-8831e3fe5ae7" providerId="ADAL" clId="{ED6A47DB-E65D-468E-BDA9-B03541BC92CA}" dt="2024-02-12T15:59:41.720" v="19" actId="14100"/>
          <ac:picMkLst>
            <pc:docMk/>
            <pc:sldMk cId="0" sldId="257"/>
            <ac:picMk id="3" creationId="{CBA11F77-CE63-084F-4E86-FEF402BA97DF}"/>
          </ac:picMkLst>
        </pc:picChg>
        <pc:picChg chg="del">
          <ac:chgData name="GOMEZ, Paula" userId="c93cf399-3ed7-4230-9282-8831e3fe5ae7" providerId="ADAL" clId="{ED6A47DB-E65D-468E-BDA9-B03541BC92CA}" dt="2024-02-12T15:58:55.118" v="8" actId="478"/>
          <ac:picMkLst>
            <pc:docMk/>
            <pc:sldMk cId="0" sldId="257"/>
            <ac:picMk id="55" creationId="{00000000-0000-0000-0000-000000000000}"/>
          </ac:picMkLst>
        </pc:picChg>
        <pc:picChg chg="del">
          <ac:chgData name="GOMEZ, Paula" userId="c93cf399-3ed7-4230-9282-8831e3fe5ae7" providerId="ADAL" clId="{ED6A47DB-E65D-468E-BDA9-B03541BC92CA}" dt="2024-02-12T15:58:55.984" v="9" actId="478"/>
          <ac:picMkLst>
            <pc:docMk/>
            <pc:sldMk cId="0" sldId="257"/>
            <ac:picMk id="56" creationId="{00000000-0000-0000-0000-000000000000}"/>
          </ac:picMkLst>
        </pc:picChg>
      </pc:sldChg>
      <pc:sldChg chg="modSp mod">
        <pc:chgData name="GOMEZ, Paula" userId="c93cf399-3ed7-4230-9282-8831e3fe5ae7" providerId="ADAL" clId="{ED6A47DB-E65D-468E-BDA9-B03541BC92CA}" dt="2024-02-12T16:00:08.353" v="23" actId="207"/>
        <pc:sldMkLst>
          <pc:docMk/>
          <pc:sldMk cId="0" sldId="258"/>
        </pc:sldMkLst>
        <pc:graphicFrameChg chg="modGraphic">
          <ac:chgData name="GOMEZ, Paula" userId="c93cf399-3ed7-4230-9282-8831e3fe5ae7" providerId="ADAL" clId="{ED6A47DB-E65D-468E-BDA9-B03541BC92CA}" dt="2024-02-12T16:00:08.353" v="23" actId="207"/>
          <ac:graphicFrameMkLst>
            <pc:docMk/>
            <pc:sldMk cId="0" sldId="258"/>
            <ac:graphicFrameMk id="59" creationId="{00000000-0000-0000-0000-000000000000}"/>
          </ac:graphicFrameMkLst>
        </pc:graphicFrameChg>
      </pc:sldChg>
      <pc:sldChg chg="modSp mod">
        <pc:chgData name="GOMEZ, Paula" userId="c93cf399-3ed7-4230-9282-8831e3fe5ae7" providerId="ADAL" clId="{ED6A47DB-E65D-468E-BDA9-B03541BC92CA}" dt="2024-02-12T16:00:19.258" v="24" actId="207"/>
        <pc:sldMkLst>
          <pc:docMk/>
          <pc:sldMk cId="0" sldId="259"/>
        </pc:sldMkLst>
        <pc:graphicFrameChg chg="modGraphic">
          <ac:chgData name="GOMEZ, Paula" userId="c93cf399-3ed7-4230-9282-8831e3fe5ae7" providerId="ADAL" clId="{ED6A47DB-E65D-468E-BDA9-B03541BC92CA}" dt="2024-02-12T16:00:19.258" v="24" actId="207"/>
          <ac:graphicFrameMkLst>
            <pc:docMk/>
            <pc:sldMk cId="0" sldId="259"/>
            <ac:graphicFrameMk id="62" creationId="{00000000-0000-0000-0000-000000000000}"/>
          </ac:graphicFrameMkLst>
        </pc:graphicFrameChg>
      </pc:sldChg>
      <pc:sldMasterChg chg="addSp delSp modSp mod modSldLayout">
        <pc:chgData name="GOMEZ, Paula" userId="c93cf399-3ed7-4230-9282-8831e3fe5ae7" providerId="ADAL" clId="{ED6A47DB-E65D-468E-BDA9-B03541BC92CA}" dt="2024-02-12T15:55:41.464" v="7" actId="107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ED6A47DB-E65D-468E-BDA9-B03541BC92CA}" dt="2024-02-12T15:55:25.895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ED6A47DB-E65D-468E-BDA9-B03541BC92CA}" dt="2024-02-12T15:55:25.328" v="0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ED6A47DB-E65D-468E-BDA9-B03541BC92CA}" dt="2024-02-12T15:55:31.648" v="3" actId="1076"/>
          <ac:picMkLst>
            <pc:docMk/>
            <pc:sldMasterMk cId="0" sldId="2147483648"/>
            <ac:picMk id="13" creationId="{579626E3-BBA1-12A7-2360-8612DF844108}"/>
          </ac:picMkLst>
        </pc:picChg>
        <pc:sldLayoutChg chg="addSp delSp modSp mod">
          <pc:chgData name="GOMEZ, Paula" userId="c93cf399-3ed7-4230-9282-8831e3fe5ae7" providerId="ADAL" clId="{ED6A47DB-E65D-468E-BDA9-B03541BC92CA}" dt="2024-02-12T15:55:41.464" v="7" actId="107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ED6A47DB-E65D-468E-BDA9-B03541BC92CA}" dt="2024-02-12T15:55:41.464" v="7" actId="1076"/>
            <ac:picMkLst>
              <pc:docMk/>
              <pc:sldMasterMk cId="0" sldId="2147483648"/>
              <pc:sldLayoutMk cId="0" sldId="2147483649"/>
              <ac:picMk id="2" creationId="{579626E3-BBA1-12A7-2360-8612DF844108}"/>
            </ac:picMkLst>
          </pc:picChg>
          <pc:picChg chg="del">
            <ac:chgData name="GOMEZ, Paula" userId="c93cf399-3ed7-4230-9282-8831e3fe5ae7" providerId="ADAL" clId="{ED6A47DB-E65D-468E-BDA9-B03541BC92CA}" dt="2024-02-12T15:55:35.799" v="5" actId="478"/>
            <ac:picMkLst>
              <pc:docMk/>
              <pc:sldMasterMk cId="0" sldId="2147483648"/>
              <pc:sldLayoutMk cId="0" sldId="2147483649"/>
              <ac:picMk id="21" creationId="{00000000-0000-0000-0000-000000000000}"/>
            </ac:picMkLst>
          </pc:picChg>
          <pc:picChg chg="del">
            <ac:chgData name="GOMEZ, Paula" userId="c93cf399-3ed7-4230-9282-8831e3fe5ae7" providerId="ADAL" clId="{ED6A47DB-E65D-468E-BDA9-B03541BC92CA}" dt="2024-02-12T15:55:35.264" v="4" actId="478"/>
            <ac:picMkLst>
              <pc:docMk/>
              <pc:sldMasterMk cId="0" sldId="2147483648"/>
              <pc:sldLayoutMk cId="0" sldId="2147483649"/>
              <ac:picMk id="23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F31F3F10-3BD2-FF44-D11D-C45D25587475}"/>
    <pc:docChg chg="modSld">
      <pc:chgData name="EZZINE, Hind" userId="S::ezzineh@who.int::edcab00f-6318-46e5-a4a9-188b01ee222f" providerId="AD" clId="Web-{F31F3F10-3BD2-FF44-D11D-C45D25587475}" dt="2024-03-22T17:13:12.719" v="26" actId="20577"/>
      <pc:docMkLst>
        <pc:docMk/>
      </pc:docMkLst>
      <pc:sldChg chg="modSp">
        <pc:chgData name="EZZINE, Hind" userId="S::ezzineh@who.int::edcab00f-6318-46e5-a4a9-188b01ee222f" providerId="AD" clId="Web-{F31F3F10-3BD2-FF44-D11D-C45D25587475}" dt="2024-03-22T17:11:32.497" v="3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F31F3F10-3BD2-FF44-D11D-C45D25587475}" dt="2024-03-22T17:11:32.497" v="3" actId="20577"/>
          <ac:spMkLst>
            <pc:docMk/>
            <pc:sldMk cId="0" sldId="256"/>
            <ac:spMk id="5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1:51.638" v="6" actId="20577"/>
        <pc:sldMkLst>
          <pc:docMk/>
          <pc:sldMk cId="0" sldId="257"/>
        </pc:sldMkLst>
        <pc:spChg chg="mod">
          <ac:chgData name="EZZINE, Hind" userId="S::ezzineh@who.int::edcab00f-6318-46e5-a4a9-188b01ee222f" providerId="AD" clId="Web-{F31F3F10-3BD2-FF44-D11D-C45D25587475}" dt="2024-03-22T17:11:51.638" v="6" actId="20577"/>
          <ac:spMkLst>
            <pc:docMk/>
            <pc:sldMk cId="0" sldId="257"/>
            <ac:spMk id="54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09.483" v="13" actId="20577"/>
        <pc:sldMkLst>
          <pc:docMk/>
          <pc:sldMk cId="0" sldId="258"/>
        </pc:sldMkLst>
        <pc:spChg chg="mod">
          <ac:chgData name="EZZINE, Hind" userId="S::ezzineh@who.int::edcab00f-6318-46e5-a4a9-188b01ee222f" providerId="AD" clId="Web-{F31F3F10-3BD2-FF44-D11D-C45D25587475}" dt="2024-03-22T17:12:09.483" v="13" actId="20577"/>
          <ac:spMkLst>
            <pc:docMk/>
            <pc:sldMk cId="0" sldId="258"/>
            <ac:spMk id="60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17.483" v="14" actId="20577"/>
        <pc:sldMkLst>
          <pc:docMk/>
          <pc:sldMk cId="0" sldId="259"/>
        </pc:sldMkLst>
        <pc:spChg chg="mod">
          <ac:chgData name="EZZINE, Hind" userId="S::ezzineh@who.int::edcab00f-6318-46e5-a4a9-188b01ee222f" providerId="AD" clId="Web-{F31F3F10-3BD2-FF44-D11D-C45D25587475}" dt="2024-03-22T17:12:17.483" v="14" actId="20577"/>
          <ac:spMkLst>
            <pc:docMk/>
            <pc:sldMk cId="0" sldId="259"/>
            <ac:spMk id="63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27.281" v="16" actId="20577"/>
        <pc:sldMkLst>
          <pc:docMk/>
          <pc:sldMk cId="0" sldId="260"/>
        </pc:sldMkLst>
        <pc:spChg chg="mod">
          <ac:chgData name="EZZINE, Hind" userId="S::ezzineh@who.int::edcab00f-6318-46e5-a4a9-188b01ee222f" providerId="AD" clId="Web-{F31F3F10-3BD2-FF44-D11D-C45D25587475}" dt="2024-03-22T17:12:27.281" v="16" actId="20577"/>
          <ac:spMkLst>
            <pc:docMk/>
            <pc:sldMk cId="0" sldId="260"/>
            <ac:spMk id="68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37.859" v="18" actId="20577"/>
        <pc:sldMkLst>
          <pc:docMk/>
          <pc:sldMk cId="0" sldId="261"/>
        </pc:sldMkLst>
        <pc:spChg chg="mod">
          <ac:chgData name="EZZINE, Hind" userId="S::ezzineh@who.int::edcab00f-6318-46e5-a4a9-188b01ee222f" providerId="AD" clId="Web-{F31F3F10-3BD2-FF44-D11D-C45D25587475}" dt="2024-03-22T17:12:37.859" v="18" actId="20577"/>
          <ac:spMkLst>
            <pc:docMk/>
            <pc:sldMk cId="0" sldId="261"/>
            <ac:spMk id="7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46.437" v="20" actId="20577"/>
        <pc:sldMkLst>
          <pc:docMk/>
          <pc:sldMk cId="0" sldId="262"/>
        </pc:sldMkLst>
        <pc:spChg chg="mod">
          <ac:chgData name="EZZINE, Hind" userId="S::ezzineh@who.int::edcab00f-6318-46e5-a4a9-188b01ee222f" providerId="AD" clId="Web-{F31F3F10-3BD2-FF44-D11D-C45D25587475}" dt="2024-03-22T17:12:46.437" v="20" actId="20577"/>
          <ac:spMkLst>
            <pc:docMk/>
            <pc:sldMk cId="0" sldId="262"/>
            <ac:spMk id="75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2:56.469" v="22" actId="20577"/>
        <pc:sldMkLst>
          <pc:docMk/>
          <pc:sldMk cId="0" sldId="263"/>
        </pc:sldMkLst>
        <pc:spChg chg="mod">
          <ac:chgData name="EZZINE, Hind" userId="S::ezzineh@who.int::edcab00f-6318-46e5-a4a9-188b01ee222f" providerId="AD" clId="Web-{F31F3F10-3BD2-FF44-D11D-C45D25587475}" dt="2024-03-22T17:12:56.469" v="22" actId="20577"/>
          <ac:spMkLst>
            <pc:docMk/>
            <pc:sldMk cId="0" sldId="263"/>
            <ac:spMk id="80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3:05.032" v="24" actId="20577"/>
        <pc:sldMkLst>
          <pc:docMk/>
          <pc:sldMk cId="0" sldId="264"/>
        </pc:sldMkLst>
        <pc:spChg chg="mod">
          <ac:chgData name="EZZINE, Hind" userId="S::ezzineh@who.int::edcab00f-6318-46e5-a4a9-188b01ee222f" providerId="AD" clId="Web-{F31F3F10-3BD2-FF44-D11D-C45D25587475}" dt="2024-03-22T17:13:05.032" v="24" actId="20577"/>
          <ac:spMkLst>
            <pc:docMk/>
            <pc:sldMk cId="0" sldId="264"/>
            <ac:spMk id="83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F31F3F10-3BD2-FF44-D11D-C45D25587475}" dt="2024-03-22T17:13:12.719" v="26" actId="20577"/>
        <pc:sldMkLst>
          <pc:docMk/>
          <pc:sldMk cId="0" sldId="265"/>
        </pc:sldMkLst>
        <pc:spChg chg="mod">
          <ac:chgData name="EZZINE, Hind" userId="S::ezzineh@who.int::edcab00f-6318-46e5-a4a9-188b01ee222f" providerId="AD" clId="Web-{F31F3F10-3BD2-FF44-D11D-C45D25587475}" dt="2024-03-22T17:13:12.719" v="26" actId="20577"/>
          <ac:spMkLst>
            <pc:docMk/>
            <pc:sldMk cId="0" sldId="265"/>
            <ac:spMk id="8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 rtlCol="1"/>
          <a:lstStyle>
            <a:lvl1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38" y="6267433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8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rcRect t="43728"/>
          <a:stretch>
            <a:fillRect/>
          </a:stretch>
        </p:blipFill>
        <p:spPr>
          <a:xfrm>
            <a:off x="-70810" y="-35923"/>
            <a:ext cx="9413288" cy="676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0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307264" y="-2332"/>
            <a:ext cx="3571876" cy="6461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Click to add text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4"/>
            <a:ext cx="230379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lvl1pPr algn="r" rtl="1"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715C44BB-7D9F-5CF8-A197-3D180D09AB0F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Picture 1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85" y="6276154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1pPr>
      <a:lvl2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2pPr>
      <a:lvl3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3pPr>
      <a:lvl4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4pPr>
      <a:lvl5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5pPr>
      <a:lvl6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6pPr>
      <a:lvl7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7pPr>
      <a:lvl8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8pPr>
      <a:lvl9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9pPr>
    </p:titleStyle>
    <p:bodyStyle>
      <a:lvl1pPr marL="0" marR="0" indent="0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16274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271237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37973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488226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786588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895084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003578" marR="0" indent="-244115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112073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 rtlCol="1"/>
          <a:lstStyle/>
          <a:p>
            <a:pPr defTabSz="123684" rtl="1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>
              <a:rPr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197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الفريق</a:t>
            </a:r>
          </a:p>
        </p:txBody>
      </p:sp>
      <p:sp>
        <p:nvSpPr>
          <p:cNvPr id="49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6025343" y="2957584"/>
            <a:ext cx="5925539" cy="2080522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rtl="1"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تمرين المهارات القائم على سيناريو</a:t>
            </a:r>
          </a:p>
          <a:p>
            <a:pPr rtl="1"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«وفاة غير مبررة لأطفالٍ في مقاطعة كاران، سلام»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24493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المخرجات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434022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600" b="1" dirty="0">
                <a:latin typeface="Sakkal Majalla"/>
                <a:cs typeface="Sakkal Majalla"/>
              </a:rPr>
              <a:t>5C</a:t>
            </a:r>
            <a:endParaRPr lang="ar" sz="36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973C479-C7B8-BC9C-805A-DFF61574AA1F}"/>
              </a:ext>
            </a:extLst>
          </p:cNvPr>
          <p:cNvSpPr txBox="1">
            <a:spLocks/>
          </p:cNvSpPr>
          <p:nvPr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pPr/>
              <a:t>1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432451" cy="690080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(9)</a:t>
            </a:r>
          </a:p>
        </p:txBody>
      </p:sp>
      <p:sp>
        <p:nvSpPr>
          <p:cNvPr id="87" name="TextBox 3"/>
          <p:cNvSpPr txBox="1"/>
          <p:nvPr/>
        </p:nvSpPr>
        <p:spPr>
          <a:xfrm>
            <a:off x="2524126" y="1907063"/>
            <a:ext cx="7255022" cy="4154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 rtlCol="1">
            <a:spAutoFit/>
          </a:bodyPr>
          <a:lstStyle/>
          <a:p>
            <a:pPr marL="342900" indent="-342900" rtl="1">
              <a:buClr>
                <a:schemeClr val="accent3"/>
              </a:buClr>
              <a:buSzPct val="100000"/>
              <a:buAutoNum type="arabicPeriod" startAt="5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chemeClr val="accent3"/>
              </a:buClr>
              <a:buSzPct val="100000"/>
              <a:buAutoNum type="arabicPeriod" startAt="5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88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804894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قائمة الرسائل الرئيسية لحملة التثقيف الصحي (3)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449572" y="1374832"/>
            <a:ext cx="9292856" cy="4654072"/>
          </a:xfrm>
          <a:prstGeom prst="rect">
            <a:avLst/>
          </a:prstGeom>
        </p:spPr>
        <p:txBody>
          <a:bodyPr rtlCol="1"/>
          <a:lstStyle/>
          <a:p>
            <a:pPr marL="0" lvl="1" indent="631552" algn="ctr" rtl="1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1: استمارة جمع البيانات لإجراء الاستقصاء الأولي للحالة</a:t>
            </a:r>
          </a:p>
        </p:txBody>
      </p:sp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212785" y="-56234"/>
            <a:ext cx="8453233" cy="638126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(1)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A11F77-CE63-084F-4E86-FEF402BA97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10" t="18863" r="53815" b="20000"/>
          <a:stretch/>
        </p:blipFill>
        <p:spPr>
          <a:xfrm>
            <a:off x="2329312" y="1815941"/>
            <a:ext cx="7788839" cy="465407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7892" y="1363416"/>
            <a:ext cx="8846723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2: إعداد قائمة بالمخالطين وبدء رصد المخالطين</a:t>
            </a:r>
          </a:p>
        </p:txBody>
      </p:sp>
      <p:graphicFrame>
        <p:nvGraphicFramePr>
          <p:cNvPr id="59" name="Table 4"/>
          <p:cNvGraphicFramePr/>
          <p:nvPr>
            <p:extLst>
              <p:ext uri="{D42A27DB-BD31-4B8C-83A1-F6EECF244321}">
                <p14:modId xmlns:p14="http://schemas.microsoft.com/office/powerpoint/2010/main" val="769949390"/>
              </p:ext>
            </p:extLst>
          </p:nvPr>
        </p:nvGraphicFramePr>
        <p:xfrm>
          <a:off x="2164776" y="2053531"/>
          <a:ext cx="8192954" cy="3894563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526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35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1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0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36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29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245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302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256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36191">
                <a:tc gridSpan="13"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400" b="1" dirty="0">
                          <a:sym typeface="Calibri"/>
                        </a:rPr>
                        <a:t>استمارة قائمة المُخالِطين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848">
                <a:tc gridSpan="13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استمارة قائمة المُخالِطين، ملئت بواسطة: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848">
                <a:tc gridSpan="6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اسم الحالة:                              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الرقم التعريفي للحالة: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848">
                <a:tc gridSpan="6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حي/ قرية الحالة: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زعيم أو قائد المجتمع: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848">
                <a:tc gridSpan="6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المنطقة/ البلدة:                        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المقاطعة/ الجهة: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56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لقب المُخالِط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الاسم الأول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العلاقة بالحالة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rPr dirty="0" err="1"/>
                        <a:t>العمر</a:t>
                      </a:r>
                      <a:r>
                        <a:rPr dirty="0"/>
                        <a:t> </a:t>
                      </a:r>
                    </a:p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rPr lang="ar-EG" dirty="0"/>
                        <a:t>(</a:t>
                      </a:r>
                      <a:r>
                        <a:rPr dirty="0" err="1"/>
                        <a:t>بالسنوات</a:t>
                      </a:r>
                      <a:r>
                        <a:rPr lang="ar-EG" dirty="0"/>
                        <a:t>)</a:t>
                      </a:r>
                      <a:endParaRPr dirty="0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نوع الجنس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القرية أو الحي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المنطقة أو البلدة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نوع المخالطة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تاريخ آخر مخالطة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آخر تاريخ </a:t>
                      </a:r>
                    </a:p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t>للمتابعة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الرقم التعريفي المخصص للمخالط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تاريخ أول زيارة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الحصيلة الخاصة بالمخالطين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900"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184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60" name="Title 1"/>
          <p:cNvSpPr txBox="1">
            <a:spLocks noGrp="1"/>
          </p:cNvSpPr>
          <p:nvPr>
            <p:ph type="title"/>
          </p:nvPr>
        </p:nvSpPr>
        <p:spPr>
          <a:xfrm>
            <a:off x="212786" y="-67651"/>
            <a:ext cx="8411670" cy="65993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(2)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Table 3"/>
          <p:cNvGraphicFramePr/>
          <p:nvPr>
            <p:extLst>
              <p:ext uri="{D42A27DB-BD31-4B8C-83A1-F6EECF244321}">
                <p14:modId xmlns:p14="http://schemas.microsoft.com/office/powerpoint/2010/main" val="3741260517"/>
              </p:ext>
            </p:extLst>
          </p:nvPr>
        </p:nvGraphicFramePr>
        <p:xfrm>
          <a:off x="2131372" y="2053531"/>
          <a:ext cx="8116663" cy="3879309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521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72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6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8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4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30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201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157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91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1973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911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220389">
                <a:tc gridSpan="14"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400" b="1" dirty="0">
                          <a:sym typeface="Calibri"/>
                        </a:rPr>
                        <a:t>استمارة رصد المُخالِطين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741">
                <a:tc gridSpan="14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اسم موظف الرصد: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7741">
                <a:tc gridSpan="14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رقم هاتف موظف الرصد:                                                                                                                                       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464"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الرقم التعريفي للمخالط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اللقب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الاسم الأول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rPr dirty="0" err="1"/>
                        <a:t>العمر</a:t>
                      </a:r>
                      <a:r>
                        <a:rPr dirty="0"/>
                        <a:t> </a:t>
                      </a:r>
                    </a:p>
                    <a:p>
                      <a:pPr defTabSz="216990" rtl="1">
                        <a:lnSpc>
                          <a:spcPct val="107000"/>
                        </a:lnSpc>
                        <a:defRPr sz="800">
                          <a:solidFill>
                            <a:srgbClr val="FFFFFF"/>
                          </a:solidFill>
                          <a:sym typeface="Calibri"/>
                        </a:defRPr>
                      </a:pPr>
                      <a:r>
                        <a:rPr lang="ar-EG" dirty="0"/>
                        <a:t>(</a:t>
                      </a:r>
                      <a:r>
                        <a:rPr dirty="0" err="1"/>
                        <a:t>بالسنوات</a:t>
                      </a:r>
                      <a:r>
                        <a:rPr lang="ar-EG" dirty="0"/>
                        <a:t>)</a:t>
                      </a:r>
                      <a:endParaRPr dirty="0"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نوع الجنس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تاريخ آخر مخالطة للحالة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 dirty="0">
                          <a:solidFill>
                            <a:srgbClr val="FFFFFF"/>
                          </a:solidFill>
                          <a:sym typeface="Calibri"/>
                        </a:rPr>
                        <a:t>تاريخ آخر زيارة رصد للمخالط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800">
                          <a:solidFill>
                            <a:srgbClr val="FFFFFF"/>
                          </a:solidFill>
                          <a:sym typeface="Calibri"/>
                        </a:rPr>
                        <a:t>نتائج المتابعة اليومية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903"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4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5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olidFill>
                            <a:srgbClr val="FFFFFF"/>
                          </a:solidFill>
                          <a:sym typeface="Calibri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447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4478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>
                          <a:sym typeface="Calibri"/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774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07000"/>
                        </a:lnSpc>
                        <a:defRPr sz="1800"/>
                      </a:pPr>
                      <a:r>
                        <a:rPr lang="ar" sz="900" dirty="0">
                          <a:sym typeface="Calibri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63" name="Title 1"/>
          <p:cNvSpPr txBox="1">
            <a:spLocks noGrp="1"/>
          </p:cNvSpPr>
          <p:nvPr>
            <p:ph type="title"/>
          </p:nvPr>
        </p:nvSpPr>
        <p:spPr>
          <a:xfrm>
            <a:off x="212786" y="-45843"/>
            <a:ext cx="8536360" cy="638126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(3)</a:t>
            </a:r>
          </a:p>
        </p:txBody>
      </p:sp>
      <p:sp>
        <p:nvSpPr>
          <p:cNvPr id="6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7892" y="1385223"/>
            <a:ext cx="8846723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2: إعداد قائمة بالمخالطين وبدء رصد المخالطين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98907" y="1374832"/>
            <a:ext cx="8170605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الإجابات ع</a:t>
            </a:r>
            <a:r>
              <a:rPr lang="ar-EG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ن</a:t>
            </a: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السلوك غير اللائق الذي صدر عن عضو فريق الاستجابة السريعة (1)</a:t>
            </a:r>
          </a:p>
        </p:txBody>
      </p:sp>
      <p:sp>
        <p:nvSpPr>
          <p:cNvPr id="67" name="TextBox 3"/>
          <p:cNvSpPr txBox="1"/>
          <p:nvPr/>
        </p:nvSpPr>
        <p:spPr>
          <a:xfrm>
            <a:off x="2515683" y="2306253"/>
            <a:ext cx="735589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marL="342900" indent="-342900" algn="r" rtl="1">
              <a:buClr>
                <a:schemeClr val="accent3"/>
              </a:buClr>
              <a:buSzPct val="100000"/>
              <a:buAutoNum type="arabicPeriod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كيف تُسمي أو تصف هذا السلوك من هذا العضو الذي حاول التقرب من نيلي؟ </a:t>
            </a:r>
          </a:p>
        </p:txBody>
      </p:sp>
      <p:sp>
        <p:nvSpPr>
          <p:cNvPr id="68" name="Title 1"/>
          <p:cNvSpPr txBox="1">
            <a:spLocks noGrp="1"/>
          </p:cNvSpPr>
          <p:nvPr>
            <p:ph type="title"/>
          </p:nvPr>
        </p:nvSpPr>
        <p:spPr>
          <a:xfrm>
            <a:off x="212785" y="-56235"/>
            <a:ext cx="8380497" cy="700471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(4)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3"/>
          <p:cNvSpPr txBox="1"/>
          <p:nvPr/>
        </p:nvSpPr>
        <p:spPr>
          <a:xfrm>
            <a:off x="2526789" y="2271811"/>
            <a:ext cx="7197413" cy="3416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457200" indent="-457200" rtl="1">
              <a:buClr>
                <a:schemeClr val="accent3"/>
              </a:buClr>
              <a:buSzPct val="100000"/>
              <a:buAutoNum type="arabicPeriod" startAt="2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الذي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ينبغي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يحدث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لمنع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مثل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هذه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المواقف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؟ </a:t>
            </a:r>
            <a:endParaRPr b="1"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rtl="1"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endParaRPr b="1"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lvl="1" rtl="1"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lvl="1" rtl="1"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212785" y="-45844"/>
            <a:ext cx="8453233" cy="627735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(5)</a:t>
            </a:r>
          </a:p>
        </p:txBody>
      </p:sp>
      <p:sp>
        <p:nvSpPr>
          <p:cNvPr id="7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98907" y="1385223"/>
            <a:ext cx="8170605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الإجابات ع</a:t>
            </a:r>
            <a:r>
              <a:rPr lang="ar-EG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ن</a:t>
            </a: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السلوك غير اللائق الذي صدر عن عضو فريق الاستجابة السريعة (2)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3"/>
          <p:cNvSpPr txBox="1"/>
          <p:nvPr/>
        </p:nvSpPr>
        <p:spPr>
          <a:xfrm>
            <a:off x="2519540" y="2273709"/>
            <a:ext cx="7459700" cy="37856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457200" indent="-457200" algn="r" rtl="1">
              <a:buClr>
                <a:schemeClr val="accent3"/>
              </a:buClr>
              <a:buSzPct val="100000"/>
              <a:buAutoNum type="arabicPeriod" startAt="2"/>
              <a:defRPr sz="2400"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</a:defRPr>
            </a:lvl1pPr>
            <a:lvl2pPr marL="742950" lvl="1" indent="-285750" algn="r" rtl="1">
              <a:buClr>
                <a:schemeClr val="accent3"/>
              </a:buClr>
              <a:buSzPct val="100000"/>
              <a:buFont typeface="Arial"/>
              <a:buChar char="•"/>
              <a:defRPr sz="24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2pPr>
          </a:lstStyle>
          <a:p>
            <a:pPr rtl="1">
              <a:buFont typeface="+mj-lt"/>
              <a:buAutoNum type="arabicPeriod" startAt="3"/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ما الذي ينبغي أن يحدث في إطار التصدي لمثل هذه المواقف؟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rtl="1">
              <a:buAutoNum type="arabicPeriod" startAt="3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 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  <a:p>
            <a:pPr lvl="1" rtl="1"/>
            <a:endParaRPr dirty="0">
              <a:latin typeface="Sakkal Majalla" panose="02000000000000000000" pitchFamily="2" charset="-78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75" name="Title 1"/>
          <p:cNvSpPr txBox="1">
            <a:spLocks noGrp="1"/>
          </p:cNvSpPr>
          <p:nvPr>
            <p:ph type="title"/>
          </p:nvPr>
        </p:nvSpPr>
        <p:spPr>
          <a:xfrm>
            <a:off x="212786" y="-45844"/>
            <a:ext cx="8505188" cy="627735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(6)</a:t>
            </a:r>
          </a:p>
        </p:txBody>
      </p:sp>
      <p:sp>
        <p:nvSpPr>
          <p:cNvPr id="76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798907" y="1385223"/>
            <a:ext cx="8170605" cy="1011156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الإجابات ع</a:t>
            </a:r>
            <a:r>
              <a:rPr lang="ar-EG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ن</a:t>
            </a: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السلوك غير اللائق الذي صدر عن عضو فريق الاستجابة السريعة (3)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92844"/>
            <a:ext cx="9739860" cy="794105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قائمة الرسائل الرئيسية لحملة التثقيف الصحي (1)</a:t>
            </a:r>
          </a:p>
        </p:txBody>
      </p:sp>
      <p:sp>
        <p:nvSpPr>
          <p:cNvPr id="79" name="TextBox 3"/>
          <p:cNvSpPr txBox="1"/>
          <p:nvPr/>
        </p:nvSpPr>
        <p:spPr>
          <a:xfrm>
            <a:off x="2581734" y="1907063"/>
            <a:ext cx="7197413" cy="4154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342900" indent="-342900" rtl="1">
              <a:buClr>
                <a:schemeClr val="accent3"/>
              </a:buClr>
              <a:buSzPct val="100000"/>
              <a:buAutoNum type="arabicPeriod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chemeClr val="accent3"/>
              </a:buClr>
              <a:buSzPct val="100000"/>
              <a:buAutoNum type="arabicPeriod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80" name="Title 1"/>
          <p:cNvSpPr txBox="1">
            <a:spLocks noGrp="1"/>
          </p:cNvSpPr>
          <p:nvPr>
            <p:ph type="title"/>
          </p:nvPr>
        </p:nvSpPr>
        <p:spPr>
          <a:xfrm>
            <a:off x="212785" y="0"/>
            <a:ext cx="8338933" cy="71697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(7)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3"/>
          <p:cNvSpPr txBox="1"/>
          <p:nvPr/>
        </p:nvSpPr>
        <p:spPr>
          <a:xfrm>
            <a:off x="2581734" y="1907063"/>
            <a:ext cx="7197413" cy="4154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marL="342900" indent="-342900" rtl="1">
              <a:buClr>
                <a:schemeClr val="accent3"/>
              </a:buClr>
              <a:buSzPct val="100000"/>
              <a:buAutoNum type="arabicPeriod" startAt="3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742950" lvl="1" indent="-28575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342900" indent="-342900" rtl="1">
              <a:buClr>
                <a:schemeClr val="accent3"/>
              </a:buClr>
              <a:buSzPct val="100000"/>
              <a:buAutoNum type="arabicPeriod" startAt="3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marL="800100" lvl="1" indent="-342900" rtl="1">
              <a:buClr>
                <a:schemeClr val="accent3"/>
              </a:buClr>
              <a:buSzPct val="100000"/>
              <a:buFont typeface="Arial"/>
              <a:buChar char="•"/>
              <a:defRPr sz="2400">
                <a:latin typeface="+mj-lt"/>
                <a:ea typeface="+mj-ea"/>
                <a:cs typeface="+mj-cs"/>
                <a:sym typeface="Source Sans Pro Regular"/>
              </a:defRPr>
            </a:pPr>
            <a:r>
              <a:rPr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endParaRPr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</p:txBody>
      </p:sp>
      <p:sp>
        <p:nvSpPr>
          <p:cNvPr id="83" name="Title 1"/>
          <p:cNvSpPr txBox="1">
            <a:spLocks noGrp="1"/>
          </p:cNvSpPr>
          <p:nvPr>
            <p:ph type="title"/>
          </p:nvPr>
        </p:nvSpPr>
        <p:spPr>
          <a:xfrm>
            <a:off x="212786" y="-56235"/>
            <a:ext cx="8349324" cy="804894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 rtl="1">
              <a:lnSpc>
                <a:spcPct val="100000"/>
              </a:lnSpc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latin typeface="Sakkal Majalla"/>
                <a:cs typeface="Sakkal Majalla"/>
              </a:rPr>
              <a:t>5C التقصي النشط للحالات وتتبُّع المُخالِطين (8)</a:t>
            </a:r>
          </a:p>
        </p:txBody>
      </p:sp>
      <p:sp>
        <p:nvSpPr>
          <p:cNvPr id="84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61237" y="1247000"/>
            <a:ext cx="9739860" cy="804894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rgbClr val="65A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قائمة الرسائل الرئيسية لحملة التثقيف الصحي (2)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Override1.xml><?xml version="1.0" encoding="utf-8"?>
<a:themeOverride xmlns:a="http://schemas.openxmlformats.org/drawingml/2006/main">
  <a:clrScheme name="RRT_Theme_v3">
    <a:dk1>
      <a:srgbClr val="000000"/>
    </a:dk1>
    <a:lt1>
      <a:srgbClr val="FFFFFF"/>
    </a:lt1>
    <a:dk2>
      <a:srgbClr val="A7A7A7"/>
    </a:dk2>
    <a:lt2>
      <a:srgbClr val="535353"/>
    </a:lt2>
    <a:accent1>
      <a:srgbClr val="021F64"/>
    </a:accent1>
    <a:accent2>
      <a:srgbClr val="A2010B"/>
    </a:accent2>
    <a:accent3>
      <a:srgbClr val="65A000"/>
    </a:accent3>
    <a:accent4>
      <a:srgbClr val="00A0DF"/>
    </a:accent4>
    <a:accent5>
      <a:srgbClr val="5B9BD5"/>
    </a:accent5>
    <a:accent6>
      <a:srgbClr val="70AD47"/>
    </a:accent6>
    <a:hlink>
      <a:srgbClr val="0000FF"/>
    </a:hlink>
    <a:folHlink>
      <a:srgbClr val="FF00FF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1a56caba1d28ef78f5c8feee0cc64e9b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0ca5d2017546268e0723b78e7690e2bc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475D49-58D5-4C94-917B-B220404123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500A70-DBA3-4969-96FA-FDC25FA555BF}">
  <ds:schemaRefs>
    <ds:schemaRef ds:uri="http://schemas.microsoft.com/office/2006/metadata/properties"/>
    <ds:schemaRef ds:uri="http://schemas.microsoft.com/office/2006/documentManagement/types"/>
    <ds:schemaRef ds:uri="450f158c-397a-4a9d-b005-a44c92e0fccb"/>
    <ds:schemaRef ds:uri="http://purl.org/dc/elements/1.1/"/>
    <ds:schemaRef ds:uri="e2a64997-203d-4655-a595-383c2eb1e865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F5C704-6A66-4FC6-8333-ACA4205CCA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812</Words>
  <Application>Microsoft Office PowerPoint</Application>
  <PresentationFormat>Grand écran</PresentationFormat>
  <Paragraphs>509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RRT_Theme_v3</vt:lpstr>
      <vt:lpstr> اسم الفريق</vt:lpstr>
      <vt:lpstr>5C التقصي النشط للحالات وتتبُّع المُخالِطين (1)</vt:lpstr>
      <vt:lpstr>5C التقصي النشط للحالات وتتبُّع المُخالِطين (2)</vt:lpstr>
      <vt:lpstr>5C التقصي النشط للحالات وتتبُّع المُخالِطين (3)</vt:lpstr>
      <vt:lpstr>5C التقصي النشط للحالات وتتبُّع المُخالِطين (4)</vt:lpstr>
      <vt:lpstr>5C التقصي النشط للحالات وتتبُّع المُخالِطين (5)</vt:lpstr>
      <vt:lpstr>5C التقصي النشط للحالات وتتبُّع المُخالِطين (6)</vt:lpstr>
      <vt:lpstr>5C التقصي النشط للحالات وتتبُّع المُخالِطين (7)</vt:lpstr>
      <vt:lpstr>5C التقصي النشط للحالات وتتبُّع المُخالِطين (8)</vt:lpstr>
      <vt:lpstr>5C التقصي النشط للحالات وتتبُّع المُخالِطين (9)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اسم الفريق</dc:title>
  <dc:creator>Szilvia Horváth</dc:creator>
  <cp:lastModifiedBy>GOMEZ, Paula</cp:lastModifiedBy>
  <cp:revision>47</cp:revision>
  <dcterms:modified xsi:type="dcterms:W3CDTF">2024-03-22T17:13:24Z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3329500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MediaServiceImageTags">
    <vt:lpwstr/>
  </property>
</Properties>
</file>